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c749f5007_0_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c749f5007_0_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8c749f5007_0_8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8c749f5007_0_8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61468cf67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61468cf67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61468cf6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61468cf6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1468cf67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1468cf67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c749f5007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c749f5007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8c749f5007_0_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8c749f5007_0_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8c749f5007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8c749f5007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cbea85c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cbea85c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8c749f5007_0_8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8c749f5007_0_8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c749f5007_0_8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c749f5007_0_8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c749f5007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8c749f5007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heclassytim.medium.com/robotic-path-planning-rrt-and-rrt-212319121378" TargetMode="External"/><Relationship Id="rId2" Type="http://schemas.openxmlformats.org/officeDocument/2006/relationships/hyperlink" Target="https://youtu.be/OXikozpLFGo?si=U18EkBOOTul-iOdp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E3E3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 Snake Xenzia using classing planning algorithm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743600" cy="17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Group-23 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Nishant Verma-2020CSB1103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Raj-2020CSB1116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Ishaan Chhabra - 2020MCB1238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Collisions between the snake's body and the game board?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At any instant of time, if two blocks of the snake's body occupy the same cell in the grid of the game, then there is a collision.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if the snake's head reaches out of bounds of the grid, then the game is finished.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title"/>
          </p:nvPr>
        </p:nvSpPr>
        <p:spPr>
          <a:xfrm>
            <a:off x="429413" y="5359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156" name="Google Shape;156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screen-capture-1_pMpKuhjV">
            <a:hlinkClick r:id="" action="ppaction://media"/>
            <a:extLst>
              <a:ext uri="{FF2B5EF4-FFF2-40B4-BE49-F238E27FC236}">
                <a16:creationId xmlns:a16="http://schemas.microsoft.com/office/drawing/2014/main" id="{5C878C6F-BC9E-FD7D-43FC-FA63D5A0DB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9413" y="1071940"/>
            <a:ext cx="8079581" cy="37395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- 1 RRT vs RRT*</a:t>
            </a: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- 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Cubic nature of graph in RRT*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Always maintaining the shortest path(RRT*)</a:t>
            </a: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9698" y="1727250"/>
            <a:ext cx="3047849" cy="283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- 2 RRT* with different heuristics</a:t>
            </a: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37401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- 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1- Manhattan distance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2.- Euclidean distance</a:t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0475" y="1853850"/>
            <a:ext cx="3110459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CF24EAA-6FCE-D459-FCE0-B45AB536C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752" y="1314449"/>
            <a:ext cx="7688100" cy="535131"/>
          </a:xfrm>
        </p:spPr>
        <p:txBody>
          <a:bodyPr>
            <a:normAutofit/>
          </a:bodyPr>
          <a:lstStyle/>
          <a:p>
            <a:r>
              <a:rPr lang="en-IN" dirty="0"/>
              <a:t>Sources and references – 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B144E7B-B40D-3812-660F-EA2058BC4267}"/>
              </a:ext>
            </a:extLst>
          </p:cNvPr>
          <p:cNvSpPr txBox="1"/>
          <p:nvPr/>
        </p:nvSpPr>
        <p:spPr>
          <a:xfrm>
            <a:off x="830572" y="1828176"/>
            <a:ext cx="7444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u="sng" dirty="0">
                <a:solidFill>
                  <a:srgbClr val="1967D2"/>
                </a:solidFill>
                <a:effectLst/>
                <a:latin typeface="Roboto" panose="02000000000000000000" pitchFamily="2" charset="0"/>
                <a:hlinkClick r:id="rId2"/>
              </a:rPr>
              <a:t>https://youtu.be/OXikozpLFGo?si=U18EkBOOTul-iOdp</a:t>
            </a:r>
            <a:endParaRPr lang="en-IN" b="0" i="0" u="sng" dirty="0">
              <a:solidFill>
                <a:srgbClr val="1967D2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0" i="0" u="sng" dirty="0">
                <a:solidFill>
                  <a:srgbClr val="1967D2"/>
                </a:solidFill>
                <a:effectLst/>
                <a:latin typeface="Roboto" panose="02000000000000000000" pitchFamily="2" charset="0"/>
                <a:hlinkClick r:id="rId3"/>
              </a:rPr>
              <a:t>https://theclassytim.medium.com/robotic-path-planning-rrt-and-rrt-212319121378</a:t>
            </a:r>
            <a:endParaRPr lang="en-IN" u="sng" dirty="0">
              <a:solidFill>
                <a:srgbClr val="1967D2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799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RRT/RRT*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1"/>
          </p:nvPr>
        </p:nvSpPr>
        <p:spPr>
          <a:xfrm>
            <a:off x="729625" y="2126900"/>
            <a:ext cx="76881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Rapidly-exploring random trees (RRTs)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RRTs are used to plan a path for a robot or other agent to move from one point to another in a complex environment.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The algorithm starts by creating a root node at the robot's current position. Then, it randomly samples a point in the environment and extends the tree towards that point. If the extension intersects with an obstacle, it is stopped. Otherwise, a new node is created at the end of the extension and added to the tree. 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/>
              <a:t>RRT* is a modified version of RRT that is designed to find asymptotically optimal paths.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this in Snake Xenzia?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Snake Xenzia game is a challenging planning problem. The snake has to move through a complex environment without colliding with itself or the walls. RRT and RRT* are well-suited for solving challenging planning problems because they can deal with non-holonomic constraints and obstacles.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RRT and RRT are relatively easy to implement.* This makes them a good choice for use in games, where performance is often a critical factor.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Using RRT and RRT in the Snake Xenzia game can be a fun and educational experience.* It can help players to learn about planning algorithms and how they can be used to solve real-world problems.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1875" y="544925"/>
            <a:ext cx="2097875" cy="157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Gap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9450" y="2017475"/>
            <a:ext cx="3229500" cy="23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case of a dynamic environment, the planned path may become invalid due to the changes in the environment. This requires our algorithm to replan frequently, which can be computationally expensive.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8650" y="2152825"/>
            <a:ext cx="3981225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 space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game space is represented as a rectangular shaped matrix, where each element of the matrix represents a location on the game board.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fruit position is represented as a single coordinate in the game space.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snake's body is represented as a list of cubes, where each cube represents a part of the snake's body. Each cube has its own position, direction, and other properties.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game ends when the snake collides with itself or the walls of the game board.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375" y="836350"/>
            <a:ext cx="4597550" cy="383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41675"/>
            <a:ext cx="4189575" cy="351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473700" y="14463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 random points in the game space?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729450" y="2071175"/>
            <a:ext cx="3904500" cy="22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uniformly generated random points towards the goal node using a uniform distribution. 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 probabilistic distributions could be used to generate points for the next node.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6100" y="1907025"/>
            <a:ext cx="3345775" cy="333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501450" y="552600"/>
            <a:ext cx="76983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Nearest node in the RRT to a given point?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75" y="2568532"/>
            <a:ext cx="1741824" cy="15646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9800" y="996025"/>
            <a:ext cx="1741826" cy="157572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36000" y="3544438"/>
            <a:ext cx="1741824" cy="159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0625" y="2380125"/>
            <a:ext cx="1746039" cy="1599051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36" name="Google Shape;136;p20"/>
          <p:cNvCxnSpPr>
            <a:stCxn id="132" idx="3"/>
            <a:endCxn id="133" idx="1"/>
          </p:cNvCxnSpPr>
          <p:nvPr/>
        </p:nvCxnSpPr>
        <p:spPr>
          <a:xfrm rot="10800000" flipH="1">
            <a:off x="1854999" y="1783978"/>
            <a:ext cx="644700" cy="15669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7" name="Google Shape;137;p20"/>
          <p:cNvCxnSpPr>
            <a:stCxn id="132" idx="3"/>
            <a:endCxn id="134" idx="1"/>
          </p:cNvCxnSpPr>
          <p:nvPr/>
        </p:nvCxnSpPr>
        <p:spPr>
          <a:xfrm>
            <a:off x="1854999" y="3350878"/>
            <a:ext cx="581100" cy="9930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8" name="Google Shape;138;p20"/>
          <p:cNvCxnSpPr>
            <a:stCxn id="132" idx="3"/>
            <a:endCxn id="135" idx="1"/>
          </p:cNvCxnSpPr>
          <p:nvPr/>
        </p:nvCxnSpPr>
        <p:spPr>
          <a:xfrm rot="10800000" flipH="1">
            <a:off x="1854999" y="3179578"/>
            <a:ext cx="3195600" cy="1713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you extend the RRT towards a given point?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8145000" cy="317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	</a:t>
            </a:r>
            <a:r>
              <a:rPr lang="en" sz="1850" b="1"/>
              <a:t>Snake movement algorithm: </a:t>
            </a:r>
            <a:endParaRPr sz="1850" b="1"/>
          </a:p>
          <a:p>
            <a:pPr marL="914400" lvl="0" indent="-328453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850"/>
              <a:t>Randomly generate a new position for the snake's head.</a:t>
            </a:r>
            <a:endParaRPr sz="1850"/>
          </a:p>
          <a:p>
            <a:pPr marL="914400" lvl="0" indent="-328453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50"/>
              <a:t>Move the snake's head one unit towards the goal state.</a:t>
            </a:r>
            <a:endParaRPr sz="1850"/>
          </a:p>
          <a:p>
            <a:pPr marL="914400" lvl="0" indent="-328453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50"/>
              <a:t>Repeat steps 1 and 2 until the snake reaches the goal.</a:t>
            </a:r>
            <a:endParaRPr sz="1850"/>
          </a:p>
          <a:p>
            <a:pPr marL="914400" lvl="0" indent="-328453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850"/>
              <a:t>Backtrack along the path to the current node and move the snake along this path in the real game.</a:t>
            </a:r>
            <a:endParaRPr sz="185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50" b="1"/>
              <a:t>Fruit generation:</a:t>
            </a:r>
            <a:endParaRPr sz="1850" b="1"/>
          </a:p>
          <a:p>
            <a:pPr marL="914400" lvl="0" indent="-328453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850"/>
              <a:t>After the snake eats the fruit, randomly generate a new fruit position. The snake's current position and the new fruit position become the new goal state.</a:t>
            </a:r>
            <a:endParaRPr sz="185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653</Words>
  <Application>Microsoft Office PowerPoint</Application>
  <PresentationFormat>On-screen Show (16:9)</PresentationFormat>
  <Paragraphs>48</Paragraphs>
  <Slides>14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Raleway</vt:lpstr>
      <vt:lpstr>Roboto</vt:lpstr>
      <vt:lpstr>Arial</vt:lpstr>
      <vt:lpstr>Lato</vt:lpstr>
      <vt:lpstr>Streamline</vt:lpstr>
      <vt:lpstr>Automate Snake Xenzia using classing planning algorithm</vt:lpstr>
      <vt:lpstr>RRT/RRT*</vt:lpstr>
      <vt:lpstr>Why use this in Snake Xenzia?</vt:lpstr>
      <vt:lpstr>Research Gap</vt:lpstr>
      <vt:lpstr>Game space</vt:lpstr>
      <vt:lpstr>PowerPoint Presentation</vt:lpstr>
      <vt:lpstr>Generate random points in the game space?  </vt:lpstr>
      <vt:lpstr>Nearest node in the RRT to a given point?  </vt:lpstr>
      <vt:lpstr>How did you extend the RRT towards a given point?  </vt:lpstr>
      <vt:lpstr>Collisions between the snake's body and the game board?  </vt:lpstr>
      <vt:lpstr>Demo</vt:lpstr>
      <vt:lpstr>Result - 1 RRT vs RRT*</vt:lpstr>
      <vt:lpstr>Result - 2 RRT* with different heuristics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 Snake Xenzia using classing planning algorithm</dc:title>
  <cp:lastModifiedBy>RAJ GUPTA</cp:lastModifiedBy>
  <cp:revision>1</cp:revision>
  <dcterms:modified xsi:type="dcterms:W3CDTF">2023-11-13T13:35:37Z</dcterms:modified>
</cp:coreProperties>
</file>